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92432-4B87-45F8-82D8-351368237A1A}" type="datetimeFigureOut">
              <a:rPr lang="ru-RU" smtClean="0"/>
              <a:pPr/>
              <a:t>26.09.2017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237BB-7070-4D1C-99ED-EC802423724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92432-4B87-45F8-82D8-351368237A1A}" type="datetimeFigureOut">
              <a:rPr lang="ru-RU" smtClean="0"/>
              <a:pPr/>
              <a:t>26.09.2017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237BB-7070-4D1C-99ED-EC802423724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92432-4B87-45F8-82D8-351368237A1A}" type="datetimeFigureOut">
              <a:rPr lang="ru-RU" smtClean="0"/>
              <a:pPr/>
              <a:t>26.09.2017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237BB-7070-4D1C-99ED-EC802423724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92432-4B87-45F8-82D8-351368237A1A}" type="datetimeFigureOut">
              <a:rPr lang="ru-RU" smtClean="0"/>
              <a:pPr/>
              <a:t>26.09.2017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237BB-7070-4D1C-99ED-EC802423724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92432-4B87-45F8-82D8-351368237A1A}" type="datetimeFigureOut">
              <a:rPr lang="ru-RU" smtClean="0"/>
              <a:pPr/>
              <a:t>26.09.2017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237BB-7070-4D1C-99ED-EC802423724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92432-4B87-45F8-82D8-351368237A1A}" type="datetimeFigureOut">
              <a:rPr lang="ru-RU" smtClean="0"/>
              <a:pPr/>
              <a:t>26.09.2017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237BB-7070-4D1C-99ED-EC802423724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92432-4B87-45F8-82D8-351368237A1A}" type="datetimeFigureOut">
              <a:rPr lang="ru-RU" smtClean="0"/>
              <a:pPr/>
              <a:t>26.09.2017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237BB-7070-4D1C-99ED-EC802423724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92432-4B87-45F8-82D8-351368237A1A}" type="datetimeFigureOut">
              <a:rPr lang="ru-RU" smtClean="0"/>
              <a:pPr/>
              <a:t>26.09.2017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237BB-7070-4D1C-99ED-EC802423724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92432-4B87-45F8-82D8-351368237A1A}" type="datetimeFigureOut">
              <a:rPr lang="ru-RU" smtClean="0"/>
              <a:pPr/>
              <a:t>26.09.2017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237BB-7070-4D1C-99ED-EC802423724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92432-4B87-45F8-82D8-351368237A1A}" type="datetimeFigureOut">
              <a:rPr lang="ru-RU" smtClean="0"/>
              <a:pPr/>
              <a:t>26.09.2017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237BB-7070-4D1C-99ED-EC802423724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92432-4B87-45F8-82D8-351368237A1A}" type="datetimeFigureOut">
              <a:rPr lang="ru-RU" smtClean="0"/>
              <a:pPr/>
              <a:t>26.09.2017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237BB-7070-4D1C-99ED-EC802423724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392432-4B87-45F8-82D8-351368237A1A}" type="datetimeFigureOut">
              <a:rPr lang="ru-RU" smtClean="0"/>
              <a:pPr/>
              <a:t>26.09.2017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A237BB-7070-4D1C-99ED-EC802423724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500043"/>
            <a:ext cx="7772400" cy="1500197"/>
          </a:xfrm>
        </p:spPr>
        <p:txBody>
          <a:bodyPr/>
          <a:lstStyle/>
          <a:p>
            <a:r>
              <a:rPr lang="ru-RU" dirty="0" smtClean="0"/>
              <a:t>Устный счет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643182"/>
            <a:ext cx="6400800" cy="2500330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ru-RU" dirty="0" smtClean="0"/>
              <a:t>5,5*10:11+0,01+2,55=</a:t>
            </a:r>
          </a:p>
          <a:p>
            <a:pPr marL="514350" indent="-514350">
              <a:buAutoNum type="arabicPeriod"/>
            </a:pPr>
            <a:r>
              <a:rPr lang="ru-RU" dirty="0" smtClean="0"/>
              <a:t>2-0,6*0,3:6+0,23=</a:t>
            </a:r>
          </a:p>
          <a:p>
            <a:pPr marL="514350" indent="-514350">
              <a:buAutoNum type="arabicPeriod"/>
            </a:pPr>
            <a:r>
              <a:rPr lang="ru-RU" dirty="0" smtClean="0"/>
              <a:t>7,2:0,1:7,2*0,36+0,7=</a:t>
            </a:r>
          </a:p>
          <a:p>
            <a:pPr marL="514350" indent="-514350">
              <a:buAutoNum type="arabicPeriod"/>
            </a:pPr>
            <a:endParaRPr lang="ru-RU" dirty="0"/>
          </a:p>
          <a:p>
            <a:pPr marL="514350" indent="-514350"/>
            <a:endParaRPr lang="ru-RU" dirty="0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Найдите число, если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500307"/>
            <a:ext cx="8229600" cy="2286016"/>
          </a:xfrm>
        </p:spPr>
        <p:txBody>
          <a:bodyPr/>
          <a:lstStyle/>
          <a:p>
            <a:r>
              <a:rPr lang="ru-RU" dirty="0" smtClean="0"/>
              <a:t> 20% этого числа равны 80;</a:t>
            </a:r>
          </a:p>
          <a:p>
            <a:r>
              <a:rPr lang="ru-RU" dirty="0" smtClean="0"/>
              <a:t> 5% этого числа равны 10;</a:t>
            </a:r>
          </a:p>
          <a:p>
            <a:r>
              <a:rPr lang="ru-RU" dirty="0" smtClean="0"/>
              <a:t> 6% этого числа равны 0,3.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Реши задачку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257428"/>
          </a:xfrm>
        </p:spPr>
        <p:txBody>
          <a:bodyPr/>
          <a:lstStyle/>
          <a:p>
            <a:r>
              <a:rPr lang="ru-RU" dirty="0" smtClean="0"/>
              <a:t>Магнитофон стоил 1500 рублей. Затем его цена снизилась на 20%. Какова новая цена магнитофона?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Реши задачу устно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1. Ученик прочитал 30% книги, сколько процентов ему осталось прочитать?</a:t>
            </a:r>
          </a:p>
          <a:p>
            <a:r>
              <a:rPr lang="ru-RU" dirty="0" smtClean="0"/>
              <a:t>2. Во время сушки яблоки теряют 84% своей массы, сколько процентов массы составляет масса сушеных яблок?</a:t>
            </a:r>
          </a:p>
          <a:p>
            <a:r>
              <a:rPr lang="ru-RU" dirty="0" smtClean="0"/>
              <a:t>3. Сначала потратили 28% зарплаты, а потом еще 54%, то сколько процентов </a:t>
            </a:r>
            <a:r>
              <a:rPr lang="ru-RU" smtClean="0"/>
              <a:t>зарплаты останется?</a:t>
            </a:r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111</Words>
  <Application>Microsoft Office PowerPoint</Application>
  <PresentationFormat>Экран (4:3)</PresentationFormat>
  <Paragraphs>14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Устный счет</vt:lpstr>
      <vt:lpstr>Найдите число, если</vt:lpstr>
      <vt:lpstr>Реши задачку</vt:lpstr>
      <vt:lpstr>Реши задачу устно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11</cp:revision>
  <dcterms:created xsi:type="dcterms:W3CDTF">2017-09-25T08:10:55Z</dcterms:created>
  <dcterms:modified xsi:type="dcterms:W3CDTF">2017-09-25T22:02:21Z</dcterms:modified>
</cp:coreProperties>
</file>